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3" r:id="rId3"/>
    <p:sldId id="260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E9"/>
    <a:srgbClr val="FFE7E7"/>
    <a:srgbClr val="FFEBEB"/>
    <a:srgbClr val="FFCC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93158" autoAdjust="0"/>
  </p:normalViewPr>
  <p:slideViewPr>
    <p:cSldViewPr snapToGrid="0">
      <p:cViewPr varScale="1">
        <p:scale>
          <a:sx n="76" d="100"/>
          <a:sy n="76" d="100"/>
        </p:scale>
        <p:origin x="113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21209-6D66-491D-A5CD-7D252741D10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2F02C-8FFC-476E-ADC6-DC8E34BC6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92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780897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2F02C-8FFC-476E-ADC6-DC8E34BC68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0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13CBD-FA2C-44B1-BD02-29F70B2296A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04D1-AEB8-46A1-BB56-10D7FBFC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4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13CBD-FA2C-44B1-BD02-29F70B2296A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04D1-AEB8-46A1-BB56-10D7FBFC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6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13CBD-FA2C-44B1-BD02-29F70B2296A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04D1-AEB8-46A1-BB56-10D7FBFC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96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8/17/2021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86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8/17/2021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96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8/17/2021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09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8/17/2021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8/17/2021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2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8/17/2021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26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8/17/2021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75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8/17/2021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63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13CBD-FA2C-44B1-BD02-29F70B2296A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04D1-AEB8-46A1-BB56-10D7FBFC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460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8/17/2021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58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8/17/2021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97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8/17/2021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84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8/17/2021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72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72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289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8/17/2021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06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8/17/2021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02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8/17/2021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80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8/17/2021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98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8/17/2021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23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13CBD-FA2C-44B1-BD02-29F70B2296A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04D1-AEB8-46A1-BB56-10D7FBFC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0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13CBD-FA2C-44B1-BD02-29F70B2296A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04D1-AEB8-46A1-BB56-10D7FBFC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4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13CBD-FA2C-44B1-BD02-29F70B2296A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04D1-AEB8-46A1-BB56-10D7FBFC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26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13CBD-FA2C-44B1-BD02-29F70B2296A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04D1-AEB8-46A1-BB56-10D7FBFC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8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13CBD-FA2C-44B1-BD02-29F70B2296A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04D1-AEB8-46A1-BB56-10D7FBFC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8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13CBD-FA2C-44B1-BD02-29F70B2296A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04D1-AEB8-46A1-BB56-10D7FBFC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4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13CBD-FA2C-44B1-BD02-29F70B2296A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004D1-AEB8-46A1-BB56-10D7FBFC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5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13CBD-FA2C-44B1-BD02-29F70B2296A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004D1-AEB8-46A1-BB56-10D7FBFC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1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D6E9DEC-419B-4CC5-A080-3B06BD5A8291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8/17/2021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6641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0501" y="2870153"/>
            <a:ext cx="7527387" cy="1000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latin typeface="Times New Roman" pitchFamily="18" charset="0"/>
                <a:cs typeface="B Titr" panose="00000700000000000000" pitchFamily="2" charset="-78"/>
              </a:rPr>
              <a:t>Title: </a:t>
            </a:r>
            <a:r>
              <a:rPr lang="en-US" sz="2400" b="1" dirty="0" smtClean="0">
                <a:latin typeface="Times New Roman" panose="02020603050405020304" pitchFamily="18" charset="0"/>
                <a:cs typeface="B Lotus" pitchFamily="2" charset="-78"/>
              </a:rPr>
              <a:t>Times New Roman- 24 Bold</a:t>
            </a:r>
            <a:endParaRPr 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0813" y="2680053"/>
            <a:ext cx="1373158" cy="14552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4" name="Content Placeholder 3"/>
          <p:cNvSpPr txBox="1">
            <a:spLocks/>
          </p:cNvSpPr>
          <p:nvPr/>
        </p:nvSpPr>
        <p:spPr>
          <a:xfrm>
            <a:off x="161319" y="3310974"/>
            <a:ext cx="10515600" cy="337836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1">
              <a:spcBef>
                <a:spcPts val="1200"/>
              </a:spcBef>
              <a:spcAft>
                <a:spcPts val="1200"/>
              </a:spcAft>
            </a:pPr>
            <a:endParaRPr lang="fa-IR" sz="2800" dirty="0" smtClean="0">
              <a:latin typeface="Times New Roman" panose="02020603050405020304" pitchFamily="18" charset="0"/>
              <a:cs typeface="B Lotus" pitchFamily="2" charset="-78"/>
            </a:endParaRPr>
          </a:p>
          <a:p>
            <a:pPr algn="l" rtl="1">
              <a:spcBef>
                <a:spcPts val="1200"/>
              </a:spcBef>
              <a:spcAft>
                <a:spcPts val="1200"/>
              </a:spcAft>
            </a:pPr>
            <a:endParaRPr lang="fa-IR" dirty="0" smtClean="0">
              <a:latin typeface="Times New Roman" panose="02020603050405020304" pitchFamily="18" charset="0"/>
              <a:cs typeface="B Lotus" pitchFamily="2" charset="-78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Presenter Full Name: </a:t>
            </a:r>
            <a:r>
              <a:rPr lang="en-US" dirty="0" smtClean="0">
                <a:latin typeface="Times New Roman" panose="02020603050405020304" pitchFamily="18" charset="0"/>
                <a:cs typeface="B Lotus" pitchFamily="2" charset="-78"/>
              </a:rPr>
              <a:t>Times New Roman 20</a:t>
            </a:r>
            <a:endParaRPr lang="fa-IR" b="1" dirty="0" smtClean="0">
              <a:solidFill>
                <a:srgbClr val="FF0000"/>
              </a:solidFill>
              <a:latin typeface="Times New Roman" panose="02020603050405020304" pitchFamily="18" charset="0"/>
              <a:cs typeface="B Lotus" pitchFamily="2" charset="-78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Affiliation: </a:t>
            </a:r>
            <a:r>
              <a:rPr lang="en-US" dirty="0" smtClean="0">
                <a:latin typeface="Times New Roman" panose="02020603050405020304" pitchFamily="18" charset="0"/>
                <a:cs typeface="B Lotus" pitchFamily="2" charset="-78"/>
              </a:rPr>
              <a:t>Times New Roman 20</a:t>
            </a:r>
            <a:endParaRPr lang="fa-IR" b="1" dirty="0" smtClean="0">
              <a:solidFill>
                <a:srgbClr val="FF0000"/>
              </a:solidFill>
              <a:latin typeface="Times New Roman" panose="02020603050405020304" pitchFamily="18" charset="0"/>
              <a:cs typeface="B Lotus" pitchFamily="2" charset="-78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Email: </a:t>
            </a:r>
            <a:r>
              <a:rPr lang="en-US" dirty="0" smtClean="0">
                <a:latin typeface="Times New Roman" panose="02020603050405020304" pitchFamily="18" charset="0"/>
                <a:cs typeface="B Lotus" pitchFamily="2" charset="-78"/>
              </a:rPr>
              <a:t>Times New Roman 20</a:t>
            </a:r>
            <a:endParaRPr lang="fa-IR" b="1" dirty="0" smtClean="0">
              <a:solidFill>
                <a:srgbClr val="FF0000"/>
              </a:solidFill>
              <a:latin typeface="Times New Roman" panose="02020603050405020304" pitchFamily="18" charset="0"/>
              <a:cs typeface="B Lotus" pitchFamily="2" charset="-78"/>
            </a:endParaRPr>
          </a:p>
          <a:p>
            <a:pPr algn="l"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B Lotus" pitchFamily="2" charset="-78"/>
              </a:rPr>
              <a:t>Please add the presenter photo in the right box.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-28402"/>
            <a:ext cx="12192000" cy="1323439"/>
            <a:chOff x="0" y="-28402"/>
            <a:chExt cx="12192000" cy="1323439"/>
          </a:xfrm>
        </p:grpSpPr>
        <p:sp>
          <p:nvSpPr>
            <p:cNvPr id="6" name="Rounded Rectangle 5"/>
            <p:cNvSpPr/>
            <p:nvPr/>
          </p:nvSpPr>
          <p:spPr>
            <a:xfrm>
              <a:off x="0" y="0"/>
              <a:ext cx="12192000" cy="1295037"/>
            </a:xfrm>
            <a:prstGeom prst="roundRect">
              <a:avLst>
                <a:gd name="adj" fmla="val 1938"/>
              </a:avLst>
            </a:prstGeom>
            <a:solidFill>
              <a:srgbClr val="FFF2E9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26" name="图片 1" descr="G:\WASWAC\WASWAC证书\20200309签名公章及证书\WASWAC-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935" y="149007"/>
              <a:ext cx="1605144" cy="963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/>
          </p:nvSpPr>
          <p:spPr>
            <a:xfrm>
              <a:off x="2823587" y="-28402"/>
              <a:ext cx="9368413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000" b="1" i="1" spc="-5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2000" b="1" i="1" spc="-50" baseline="30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rd</a:t>
              </a:r>
              <a:r>
                <a:rPr lang="en-US" sz="2000" b="1" i="1" spc="-5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spc="-5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International Youth Forum on Soil and Water Conservation (3</a:t>
              </a:r>
              <a:r>
                <a:rPr lang="en-US" b="1" i="1" spc="-50" baseline="30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rd</a:t>
              </a:r>
              <a:r>
                <a:rPr lang="en-US" b="1" i="1" spc="-5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spc="-5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IYFSWC</a:t>
              </a:r>
              <a:r>
                <a:rPr lang="en-US" b="1" i="1" spc="-5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), 16-21 October, </a:t>
              </a:r>
              <a:r>
                <a:rPr lang="en-US" b="1" i="1" spc="-5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2021</a:t>
              </a:r>
            </a:p>
            <a:p>
              <a:pPr>
                <a:defRPr/>
              </a:pPr>
              <a:r>
                <a:rPr lang="en-US" sz="1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Faculty of Natural Resources and Marine Sciences, </a:t>
              </a:r>
              <a:r>
                <a:rPr lang="en-US" sz="1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Tarbiat</a:t>
              </a:r>
              <a:r>
                <a:rPr lang="en-US" sz="1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Modares</a:t>
              </a:r>
              <a:r>
                <a:rPr lang="en-US" sz="1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University, NOOR, </a:t>
              </a:r>
              <a:r>
                <a:rPr lang="en-US" sz="16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IRAN</a:t>
              </a:r>
            </a:p>
            <a:p>
              <a:pPr algn="ctr">
                <a:defRPr/>
              </a:pPr>
              <a:endParaRPr lang="en-US" sz="800" spc="-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r" rtl="1">
                <a:defRPr/>
              </a:pPr>
              <a:r>
                <a:rPr lang="fa-IR" b="1" dirty="0" smtClean="0">
                  <a:solidFill>
                    <a:schemeClr val="bg1"/>
                  </a:solidFill>
                  <a:cs typeface="B Nazanin" panose="00000400000000000000" pitchFamily="2" charset="-78"/>
                </a:rPr>
                <a:t>سومین همایش بین‌المللی جوانان انجمن جهانی حفاظت خاک و </a:t>
              </a:r>
              <a:r>
                <a:rPr lang="fa-IR" b="1" dirty="0" smtClean="0">
                  <a:solidFill>
                    <a:schemeClr val="bg1"/>
                  </a:solidFill>
                  <a:cs typeface="B Nazanin" panose="00000400000000000000" pitchFamily="2" charset="-78"/>
                </a:rPr>
                <a:t>آب،</a:t>
              </a:r>
              <a:r>
                <a:rPr lang="en-US" b="1" dirty="0" smtClean="0">
                  <a:solidFill>
                    <a:schemeClr val="bg1"/>
                  </a:solidFill>
                  <a:cs typeface="B Nazanin" panose="00000400000000000000" pitchFamily="2" charset="-78"/>
                </a:rPr>
                <a:t> </a:t>
              </a:r>
              <a:r>
                <a:rPr lang="fa-IR" b="1" dirty="0" smtClean="0">
                  <a:solidFill>
                    <a:schemeClr val="bg1"/>
                  </a:solidFill>
                  <a:cs typeface="B Nazanin" panose="00000400000000000000" pitchFamily="2" charset="-78"/>
                </a:rPr>
                <a:t>24-29 مهر1400</a:t>
              </a:r>
            </a:p>
            <a:p>
              <a:pPr algn="r">
                <a:defRPr/>
              </a:pPr>
              <a:r>
                <a:rPr lang="fa-IR" b="1" spc="-50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دانشکده منابع طبیعی و علوم دریایی، دانشگاه تربیت مدرس، نور، ایران</a:t>
              </a:r>
              <a:endParaRPr lang="en-US" b="1" spc="-50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0079" y="25629"/>
              <a:ext cx="1166603" cy="11590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68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79"/>
          <a:stretch/>
        </p:blipFill>
        <p:spPr>
          <a:xfrm>
            <a:off x="0" y="1295037"/>
            <a:ext cx="12192000" cy="5562963"/>
          </a:xfrm>
          <a:prstGeom prst="rect">
            <a:avLst/>
          </a:prstGeom>
        </p:spPr>
      </p:pic>
      <p:sp>
        <p:nvSpPr>
          <p:cNvPr id="11" name="Content Placeholder 4"/>
          <p:cNvSpPr txBox="1">
            <a:spLocks noGrp="1"/>
          </p:cNvSpPr>
          <p:nvPr>
            <p:ph idx="1"/>
          </p:nvPr>
        </p:nvSpPr>
        <p:spPr>
          <a:xfrm>
            <a:off x="506437" y="2031882"/>
            <a:ext cx="11225835" cy="2589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b="1" dirty="0" smtClean="0">
                <a:latin typeface="Times New Roman" pitchFamily="18" charset="0"/>
                <a:cs typeface="+mj-cs"/>
              </a:rPr>
              <a:t>Research background and objectives</a:t>
            </a:r>
            <a:endParaRPr lang="fa-IR" sz="2200" b="1" dirty="0" smtClean="0">
              <a:latin typeface="Times New Roman" pitchFamily="18" charset="0"/>
              <a:cs typeface="+mj-cs"/>
            </a:endParaRPr>
          </a:p>
          <a:p>
            <a:pPr marL="0" indent="0" algn="l">
              <a:buNone/>
            </a:pPr>
            <a:r>
              <a:rPr lang="en-US" sz="2200" dirty="0" smtClean="0">
                <a:latin typeface="Times New Roman" pitchFamily="18" charset="0"/>
                <a:cs typeface="+mj-cs"/>
              </a:rPr>
              <a:t>This section will be presented only in one slide. 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+mj-cs"/>
              </a:rPr>
              <a:t>A</a:t>
            </a:r>
            <a:r>
              <a:rPr lang="en-US" sz="2200" dirty="0" smtClean="0">
                <a:latin typeface="Times New Roman" panose="02020603050405020304" pitchFamily="18" charset="0"/>
                <a:cs typeface="+mj-cs"/>
              </a:rPr>
              <a:t>void from using only text to explain this section! 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+mj-cs"/>
              </a:rPr>
              <a:t>Font: </a:t>
            </a:r>
            <a:r>
              <a:rPr lang="en-US" sz="2200" dirty="0" smtClean="0">
                <a:latin typeface="Times New Roman" panose="02020603050405020304" pitchFamily="18" charset="0"/>
                <a:cs typeface="+mj-cs"/>
              </a:rPr>
              <a:t>Times </a:t>
            </a:r>
            <a:r>
              <a:rPr lang="en-US" sz="2200" dirty="0">
                <a:latin typeface="Times New Roman" panose="02020603050405020304" pitchFamily="18" charset="0"/>
                <a:cs typeface="+mj-cs"/>
              </a:rPr>
              <a:t>New Roman </a:t>
            </a:r>
            <a:r>
              <a:rPr lang="en-US" sz="2200" dirty="0" smtClean="0">
                <a:latin typeface="Times New Roman" panose="02020603050405020304" pitchFamily="18" charset="0"/>
                <a:cs typeface="+mj-cs"/>
              </a:rPr>
              <a:t>22</a:t>
            </a:r>
            <a:endParaRPr lang="fa-IR" sz="2200" b="1" dirty="0">
              <a:solidFill>
                <a:srgbClr val="FF0000"/>
              </a:solidFill>
              <a:latin typeface="Times New Roman" panose="02020603050405020304" pitchFamily="18" charset="0"/>
              <a:cs typeface="+mj-cs"/>
            </a:endParaRPr>
          </a:p>
          <a:p>
            <a:pPr marL="0" indent="0" algn="l">
              <a:buNone/>
            </a:pPr>
            <a:endParaRPr lang="fa-IR" sz="2400" dirty="0">
              <a:latin typeface="Times New Roman" pitchFamily="18" charset="0"/>
              <a:cs typeface="B Mitra" panose="00000400000000000000" pitchFamily="2" charset="-78"/>
            </a:endParaRPr>
          </a:p>
          <a:p>
            <a:pPr marL="0" indent="0" algn="ctr" rtl="1">
              <a:spcAft>
                <a:spcPts val="600"/>
              </a:spcAft>
              <a:buNone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No need to add reference list in the end of your presentation</a:t>
            </a:r>
            <a:endParaRPr lang="fa-IR" sz="2200" dirty="0">
              <a:latin typeface="Times New Roman" pitchFamily="18" charset="0"/>
              <a:cs typeface="B Mitra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55187" y="64578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7797" y="6488668"/>
            <a:ext cx="10917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Title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07021" y="6488668"/>
            <a:ext cx="2661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Name: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Name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-28402"/>
            <a:ext cx="12192000" cy="1323439"/>
            <a:chOff x="0" y="-28402"/>
            <a:chExt cx="12192000" cy="1323439"/>
          </a:xfrm>
        </p:grpSpPr>
        <p:sp>
          <p:nvSpPr>
            <p:cNvPr id="21" name="Rounded Rectangle 20"/>
            <p:cNvSpPr/>
            <p:nvPr/>
          </p:nvSpPr>
          <p:spPr>
            <a:xfrm>
              <a:off x="0" y="0"/>
              <a:ext cx="12192000" cy="1295037"/>
            </a:xfrm>
            <a:prstGeom prst="roundRect">
              <a:avLst>
                <a:gd name="adj" fmla="val 1938"/>
              </a:avLst>
            </a:prstGeom>
            <a:solidFill>
              <a:srgbClr val="FFF2E9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图片 1" descr="G:\WASWAC\WASWAC证书\20200309签名公章及证书\WASWAC-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935" y="149007"/>
              <a:ext cx="1605144" cy="963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Rectangle 22"/>
            <p:cNvSpPr/>
            <p:nvPr/>
          </p:nvSpPr>
          <p:spPr>
            <a:xfrm>
              <a:off x="2823587" y="-28402"/>
              <a:ext cx="9368413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000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2000" b="1" i="1" spc="-5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rd</a:t>
              </a:r>
              <a:r>
                <a:rPr lang="en-US" sz="2000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International Youth Forum on Soil and Water Conservation (3</a:t>
              </a:r>
              <a:r>
                <a:rPr lang="en-US" b="1" i="1" spc="-5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rd</a:t>
              </a:r>
              <a:r>
                <a:rPr lang="en-US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spc="-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IYFSWC</a:t>
              </a:r>
              <a:r>
                <a:rPr lang="en-US" b="1" i="1" spc="-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16-21 October, 2021</a:t>
              </a:r>
              <a:endParaRPr lang="en-US" b="1" i="1" spc="-5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defRPr/>
              </a:pPr>
              <a:r>
                <a:rPr lang="en-US" sz="1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Faculty of Natural Resources and Marine Sciences, </a:t>
              </a:r>
              <a:r>
                <a:rPr lang="en-US" sz="1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Tarbiat</a:t>
              </a:r>
              <a:r>
                <a:rPr lang="en-US" sz="1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Modares</a:t>
              </a:r>
              <a:r>
                <a:rPr lang="en-US" sz="1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University, NOOR, </a:t>
              </a:r>
              <a:r>
                <a:rPr lang="en-US" sz="16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IRAN</a:t>
              </a:r>
            </a:p>
            <a:p>
              <a:pPr algn="ctr">
                <a:defRPr/>
              </a:pPr>
              <a:endParaRPr lang="en-US" sz="800" spc="-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r" rtl="1">
                <a:defRPr/>
              </a:pPr>
              <a:r>
                <a:rPr lang="fa-IR" b="1" dirty="0" smtClean="0">
                  <a:cs typeface="B Nazanin" panose="00000400000000000000" pitchFamily="2" charset="-78"/>
                </a:rPr>
                <a:t>سومین همایش بین‌المللی جوانان انجمن جهانی حفاظت خاک و </a:t>
              </a:r>
              <a:r>
                <a:rPr lang="fa-IR" b="1" dirty="0" smtClean="0">
                  <a:cs typeface="B Nazanin" panose="00000400000000000000" pitchFamily="2" charset="-78"/>
                </a:rPr>
                <a:t>آب،</a:t>
              </a:r>
              <a:r>
                <a:rPr lang="en-US" b="1" dirty="0" smtClean="0">
                  <a:cs typeface="B Nazanin" panose="00000400000000000000" pitchFamily="2" charset="-78"/>
                </a:rPr>
                <a:t> </a:t>
              </a:r>
              <a:r>
                <a:rPr lang="fa-IR" b="1" dirty="0" smtClean="0">
                  <a:cs typeface="B Nazanin" panose="00000400000000000000" pitchFamily="2" charset="-78"/>
                </a:rPr>
                <a:t>24-29 مهر1400</a:t>
              </a:r>
            </a:p>
            <a:p>
              <a:pPr algn="r">
                <a:defRPr/>
              </a:pPr>
              <a:r>
                <a:rPr lang="fa-IR" b="1" spc="-50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دانشکده منابع طبیعی و علوم دریایی، دانشگاه تربیت مدرس، نور، ایران</a:t>
              </a:r>
              <a:endParaRPr lang="en-US" b="1" spc="-50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0079" y="25629"/>
              <a:ext cx="1166603" cy="11590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921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79"/>
          <a:stretch/>
        </p:blipFill>
        <p:spPr>
          <a:xfrm>
            <a:off x="0" y="1295037"/>
            <a:ext cx="12192000" cy="5562963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06437" y="1938166"/>
            <a:ext cx="11269394" cy="435133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200" b="1" dirty="0" smtClean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Materials and Method</a:t>
            </a:r>
            <a:endParaRPr lang="fa-IR" sz="2200" b="1" dirty="0">
              <a:solidFill>
                <a:prstClr val="black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marL="0" lvl="0" indent="0" algn="l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This section should be justified in two slide.</a:t>
            </a:r>
          </a:p>
          <a:p>
            <a:pPr marL="0" lvl="0" indent="0" algn="l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Use from figures and flowcharts.</a:t>
            </a:r>
          </a:p>
          <a:p>
            <a:pPr marL="0" lvl="0" indent="0" algn="l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Present a map from the study area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 location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, if any.</a:t>
            </a:r>
            <a:endParaRPr lang="fa-IR" sz="2200" dirty="0">
              <a:solidFill>
                <a:prstClr val="black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Font: </a:t>
            </a:r>
            <a:r>
              <a:rPr lang="en-US" sz="2200" dirty="0">
                <a:latin typeface="Times New Roman" panose="02020603050405020304" pitchFamily="18" charset="0"/>
              </a:rPr>
              <a:t>Times New Roman </a:t>
            </a:r>
            <a:r>
              <a:rPr lang="en-US" sz="2200" dirty="0" smtClean="0">
                <a:latin typeface="Times New Roman" panose="02020603050405020304" pitchFamily="18" charset="0"/>
              </a:rPr>
              <a:t>22</a:t>
            </a:r>
            <a:endParaRPr lang="fa-IR" sz="2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655187" y="64578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7797" y="6488668"/>
            <a:ext cx="10917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Title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07021" y="6488668"/>
            <a:ext cx="2661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Name: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Name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-28402"/>
            <a:ext cx="12192000" cy="1323439"/>
            <a:chOff x="0" y="-28402"/>
            <a:chExt cx="12192000" cy="1323439"/>
          </a:xfrm>
        </p:grpSpPr>
        <p:sp>
          <p:nvSpPr>
            <p:cNvPr id="19" name="Rounded Rectangle 18"/>
            <p:cNvSpPr/>
            <p:nvPr/>
          </p:nvSpPr>
          <p:spPr>
            <a:xfrm>
              <a:off x="0" y="0"/>
              <a:ext cx="12192000" cy="1295037"/>
            </a:xfrm>
            <a:prstGeom prst="roundRect">
              <a:avLst>
                <a:gd name="adj" fmla="val 1938"/>
              </a:avLst>
            </a:prstGeom>
            <a:solidFill>
              <a:srgbClr val="FFF2E9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3" name="图片 1" descr="G:\WASWAC\WASWAC证书\20200309签名公章及证书\WASWAC-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935" y="149007"/>
              <a:ext cx="1605144" cy="963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2823587" y="-28402"/>
              <a:ext cx="9368413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000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2000" b="1" i="1" spc="-5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rd</a:t>
              </a:r>
              <a:r>
                <a:rPr lang="en-US" sz="2000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International Youth Forum on Soil and Water Conservation (3</a:t>
              </a:r>
              <a:r>
                <a:rPr lang="en-US" b="1" i="1" spc="-5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rd</a:t>
              </a:r>
              <a:r>
                <a:rPr lang="en-US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spc="-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IYFSWC</a:t>
              </a:r>
              <a:r>
                <a:rPr lang="en-US" b="1" i="1" spc="-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16-21 October, 2021</a:t>
              </a:r>
              <a:endParaRPr lang="en-US" b="1" i="1" spc="-5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defRPr/>
              </a:pPr>
              <a:r>
                <a:rPr lang="en-US" sz="1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Faculty of Natural Resources and Marine Sciences, </a:t>
              </a:r>
              <a:r>
                <a:rPr lang="en-US" sz="1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Tarbiat</a:t>
              </a:r>
              <a:r>
                <a:rPr lang="en-US" sz="1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Modares</a:t>
              </a:r>
              <a:r>
                <a:rPr lang="en-US" sz="1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University, NOOR, </a:t>
              </a:r>
              <a:r>
                <a:rPr lang="en-US" sz="16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IRAN</a:t>
              </a:r>
            </a:p>
            <a:p>
              <a:pPr algn="ctr">
                <a:defRPr/>
              </a:pPr>
              <a:endParaRPr lang="en-US" sz="800" spc="-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r" rtl="1">
                <a:defRPr/>
              </a:pPr>
              <a:r>
                <a:rPr lang="fa-IR" b="1" dirty="0" smtClean="0">
                  <a:cs typeface="B Nazanin" panose="00000400000000000000" pitchFamily="2" charset="-78"/>
                </a:rPr>
                <a:t>سومین همایش بین‌المللی جوانان انجمن جهانی حفاظت خاک و </a:t>
              </a:r>
              <a:r>
                <a:rPr lang="fa-IR" b="1" dirty="0" smtClean="0">
                  <a:cs typeface="B Nazanin" panose="00000400000000000000" pitchFamily="2" charset="-78"/>
                </a:rPr>
                <a:t>آب،</a:t>
              </a:r>
              <a:r>
                <a:rPr lang="en-US" b="1" dirty="0" smtClean="0">
                  <a:cs typeface="B Nazanin" panose="00000400000000000000" pitchFamily="2" charset="-78"/>
                </a:rPr>
                <a:t> </a:t>
              </a:r>
              <a:r>
                <a:rPr lang="fa-IR" b="1" dirty="0" smtClean="0">
                  <a:cs typeface="B Nazanin" panose="00000400000000000000" pitchFamily="2" charset="-78"/>
                </a:rPr>
                <a:t>24-29 مهر1400</a:t>
              </a:r>
            </a:p>
            <a:p>
              <a:pPr algn="r">
                <a:defRPr/>
              </a:pPr>
              <a:r>
                <a:rPr lang="fa-IR" b="1" spc="-50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دانشکده منابع طبیعی و علوم دریایی، دانشگاه تربیت مدرس، نور، ایران</a:t>
              </a:r>
              <a:endParaRPr lang="en-US" b="1" spc="-50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0079" y="25629"/>
              <a:ext cx="1166603" cy="11590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992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79"/>
          <a:stretch/>
        </p:blipFill>
        <p:spPr>
          <a:xfrm>
            <a:off x="0" y="1295037"/>
            <a:ext cx="12192000" cy="556296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655187" y="64578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7797" y="6488668"/>
            <a:ext cx="10917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Title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07021" y="6488668"/>
            <a:ext cx="2661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Name: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Name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506437" y="1938166"/>
            <a:ext cx="11269394" cy="435133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200" b="1" dirty="0" smtClean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Materials and Method</a:t>
            </a:r>
            <a:endParaRPr lang="fa-IR" sz="2200" b="1" dirty="0">
              <a:solidFill>
                <a:prstClr val="black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marL="0" indent="0" algn="ctr">
              <a:buNone/>
            </a:pPr>
            <a:r>
              <a:rPr lang="en-US" sz="2200" dirty="0">
                <a:solidFill>
                  <a:srgbClr val="FF0000"/>
                </a:solidFill>
                <a:latin typeface="Times New Roman" pitchFamily="18" charset="0"/>
              </a:rPr>
              <a:t>Total time for presentation is about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</a:rPr>
              <a:t>10 min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  <a:endParaRPr lang="en-US" sz="22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 algn="ctr">
              <a:buNone/>
            </a:pPr>
            <a:endParaRPr lang="en-US" sz="2200" dirty="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Font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sz="2200" dirty="0">
                <a:latin typeface="Times New Roman" panose="02020603050405020304" pitchFamily="18" charset="0"/>
              </a:rPr>
              <a:t>Times New Roman </a:t>
            </a:r>
            <a:r>
              <a:rPr lang="en-US" sz="2200" dirty="0" smtClean="0">
                <a:latin typeface="Times New Roman" panose="02020603050405020304" pitchFamily="18" charset="0"/>
              </a:rPr>
              <a:t>22</a:t>
            </a:r>
            <a:endParaRPr lang="fa-IR" sz="2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-28402"/>
            <a:ext cx="12192000" cy="1323439"/>
            <a:chOff x="0" y="-28402"/>
            <a:chExt cx="12192000" cy="1323439"/>
          </a:xfrm>
        </p:grpSpPr>
        <p:sp>
          <p:nvSpPr>
            <p:cNvPr id="17" name="Rounded Rectangle 16"/>
            <p:cNvSpPr/>
            <p:nvPr/>
          </p:nvSpPr>
          <p:spPr>
            <a:xfrm>
              <a:off x="0" y="0"/>
              <a:ext cx="12192000" cy="1295037"/>
            </a:xfrm>
            <a:prstGeom prst="roundRect">
              <a:avLst>
                <a:gd name="adj" fmla="val 1938"/>
              </a:avLst>
            </a:prstGeom>
            <a:solidFill>
              <a:srgbClr val="FFF2E9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8" name="图片 1" descr="G:\WASWAC\WASWAC证书\20200309签名公章及证书\WASWAC-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935" y="149007"/>
              <a:ext cx="1605144" cy="963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2823587" y="-28402"/>
              <a:ext cx="9368413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000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2000" b="1" i="1" spc="-5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rd</a:t>
              </a:r>
              <a:r>
                <a:rPr lang="en-US" sz="2000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International Youth Forum on Soil and Water Conservation (3</a:t>
              </a:r>
              <a:r>
                <a:rPr lang="en-US" b="1" i="1" spc="-5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rd</a:t>
              </a:r>
              <a:r>
                <a:rPr lang="en-US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spc="-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IYFSWC</a:t>
              </a:r>
              <a:r>
                <a:rPr lang="en-US" b="1" i="1" spc="-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16-21 October, 2021</a:t>
              </a:r>
              <a:endParaRPr lang="en-US" b="1" i="1" spc="-5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defRPr/>
              </a:pPr>
              <a:r>
                <a:rPr lang="en-US" sz="1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Faculty of Natural Resources and Marine Sciences, </a:t>
              </a:r>
              <a:r>
                <a:rPr lang="en-US" sz="1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Tarbiat</a:t>
              </a:r>
              <a:r>
                <a:rPr lang="en-US" sz="1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Modares</a:t>
              </a:r>
              <a:r>
                <a:rPr lang="en-US" sz="1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University, NOOR, </a:t>
              </a:r>
              <a:r>
                <a:rPr lang="en-US" sz="16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IRAN</a:t>
              </a:r>
            </a:p>
            <a:p>
              <a:pPr algn="ctr">
                <a:defRPr/>
              </a:pPr>
              <a:endParaRPr lang="en-US" sz="800" spc="-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r" rtl="1">
                <a:defRPr/>
              </a:pPr>
              <a:r>
                <a:rPr lang="fa-IR" b="1" dirty="0" smtClean="0">
                  <a:cs typeface="B Nazanin" panose="00000400000000000000" pitchFamily="2" charset="-78"/>
                </a:rPr>
                <a:t>سومین همایش بین‌المللی جوانان انجمن جهانی حفاظت خاک و </a:t>
              </a:r>
              <a:r>
                <a:rPr lang="fa-IR" b="1" dirty="0" smtClean="0">
                  <a:cs typeface="B Nazanin" panose="00000400000000000000" pitchFamily="2" charset="-78"/>
                </a:rPr>
                <a:t>آب،</a:t>
              </a:r>
              <a:r>
                <a:rPr lang="en-US" b="1" dirty="0" smtClean="0">
                  <a:cs typeface="B Nazanin" panose="00000400000000000000" pitchFamily="2" charset="-78"/>
                </a:rPr>
                <a:t> </a:t>
              </a:r>
              <a:r>
                <a:rPr lang="fa-IR" b="1" dirty="0" smtClean="0">
                  <a:cs typeface="B Nazanin" panose="00000400000000000000" pitchFamily="2" charset="-78"/>
                </a:rPr>
                <a:t>24-29 مهر1400</a:t>
              </a:r>
            </a:p>
            <a:p>
              <a:pPr algn="r">
                <a:defRPr/>
              </a:pPr>
              <a:r>
                <a:rPr lang="fa-IR" b="1" spc="-50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دانشکده منابع طبیعی و علوم دریایی، دانشگاه تربیت مدرس، نور، ایران</a:t>
              </a:r>
              <a:endParaRPr lang="en-US" b="1" spc="-50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0079" y="25629"/>
              <a:ext cx="1166603" cy="11590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5687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79"/>
          <a:stretch/>
        </p:blipFill>
        <p:spPr>
          <a:xfrm>
            <a:off x="0" y="1295037"/>
            <a:ext cx="12192000" cy="556296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655187" y="64578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7797" y="6488668"/>
            <a:ext cx="10917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Title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07021" y="6488668"/>
            <a:ext cx="2661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Name: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Name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06437" y="1938166"/>
            <a:ext cx="1126939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200" b="1" dirty="0" smtClean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Results and Discussion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fa-IR" sz="2200" b="1" dirty="0" smtClean="0">
              <a:solidFill>
                <a:prstClr val="black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</a:rPr>
              <a:t>Present only the main results.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u="sng" dirty="0" smtClean="0">
                <a:solidFill>
                  <a:srgbClr val="FF0000"/>
                </a:solidFill>
                <a:latin typeface="Times New Roman" pitchFamily="18" charset="0"/>
              </a:rPr>
              <a:t>Provide a straight forward discussion on the results.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u="sng" dirty="0" smtClean="0">
                <a:solidFill>
                  <a:srgbClr val="FF0000"/>
                </a:solidFill>
                <a:latin typeface="Times New Roman" pitchFamily="18" charset="0"/>
              </a:rPr>
              <a:t>Use from tables, figures, charts or graphics to depict the results and discussion.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2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Font: </a:t>
            </a:r>
            <a:r>
              <a:rPr lang="en-US" sz="2200" dirty="0" smtClean="0">
                <a:latin typeface="Times New Roman" panose="02020603050405020304" pitchFamily="18" charset="0"/>
              </a:rPr>
              <a:t>Times New Roman 22</a:t>
            </a:r>
            <a:endParaRPr lang="fa-IR" sz="2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-28402"/>
            <a:ext cx="12192000" cy="1323439"/>
            <a:chOff x="0" y="-28402"/>
            <a:chExt cx="12192000" cy="1323439"/>
          </a:xfrm>
        </p:grpSpPr>
        <p:sp>
          <p:nvSpPr>
            <p:cNvPr id="17" name="Rounded Rectangle 16"/>
            <p:cNvSpPr/>
            <p:nvPr/>
          </p:nvSpPr>
          <p:spPr>
            <a:xfrm>
              <a:off x="0" y="0"/>
              <a:ext cx="12192000" cy="1295037"/>
            </a:xfrm>
            <a:prstGeom prst="roundRect">
              <a:avLst>
                <a:gd name="adj" fmla="val 1938"/>
              </a:avLst>
            </a:prstGeom>
            <a:solidFill>
              <a:srgbClr val="FFF2E9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8" name="图片 1" descr="G:\WASWAC\WASWAC证书\20200309签名公章及证书\WASWAC-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935" y="149007"/>
              <a:ext cx="1605144" cy="963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2823587" y="-28402"/>
              <a:ext cx="9368413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000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2000" b="1" i="1" spc="-5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rd</a:t>
              </a:r>
              <a:r>
                <a:rPr lang="en-US" sz="2000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International Youth Forum on Soil and Water Conservation (3</a:t>
              </a:r>
              <a:r>
                <a:rPr lang="en-US" b="1" i="1" spc="-5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rd</a:t>
              </a:r>
              <a:r>
                <a:rPr lang="en-US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spc="-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IYFSWC</a:t>
              </a:r>
              <a:r>
                <a:rPr lang="en-US" b="1" i="1" spc="-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16-21 October, 2021</a:t>
              </a:r>
              <a:endParaRPr lang="en-US" b="1" i="1" spc="-5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defRPr/>
              </a:pPr>
              <a:r>
                <a:rPr lang="en-US" sz="1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Faculty of Natural Resources and Marine Sciences, </a:t>
              </a:r>
              <a:r>
                <a:rPr lang="en-US" sz="1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Tarbiat</a:t>
              </a:r>
              <a:r>
                <a:rPr lang="en-US" sz="1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Modares</a:t>
              </a:r>
              <a:r>
                <a:rPr lang="en-US" sz="1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University, NOOR, </a:t>
              </a:r>
              <a:r>
                <a:rPr lang="en-US" sz="16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IRAN</a:t>
              </a:r>
            </a:p>
            <a:p>
              <a:pPr algn="ctr">
                <a:defRPr/>
              </a:pPr>
              <a:endParaRPr lang="en-US" sz="800" spc="-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r" rtl="1">
                <a:defRPr/>
              </a:pPr>
              <a:r>
                <a:rPr lang="fa-IR" b="1" dirty="0" smtClean="0">
                  <a:cs typeface="B Nazanin" panose="00000400000000000000" pitchFamily="2" charset="-78"/>
                </a:rPr>
                <a:t>سومین همایش بین‌المللی جوانان انجمن جهانی حفاظت خاک و </a:t>
              </a:r>
              <a:r>
                <a:rPr lang="fa-IR" b="1" dirty="0" smtClean="0">
                  <a:cs typeface="B Nazanin" panose="00000400000000000000" pitchFamily="2" charset="-78"/>
                </a:rPr>
                <a:t>آب،</a:t>
              </a:r>
              <a:r>
                <a:rPr lang="en-US" b="1" dirty="0" smtClean="0">
                  <a:cs typeface="B Nazanin" panose="00000400000000000000" pitchFamily="2" charset="-78"/>
                </a:rPr>
                <a:t> </a:t>
              </a:r>
              <a:r>
                <a:rPr lang="fa-IR" b="1" dirty="0" smtClean="0">
                  <a:cs typeface="B Nazanin" panose="00000400000000000000" pitchFamily="2" charset="-78"/>
                </a:rPr>
                <a:t>24-29 مهر1400</a:t>
              </a:r>
            </a:p>
            <a:p>
              <a:pPr algn="r">
                <a:defRPr/>
              </a:pPr>
              <a:r>
                <a:rPr lang="fa-IR" b="1" spc="-50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دانشکده منابع طبیعی و علوم دریایی، دانشگاه تربیت مدرس، نور، ایران</a:t>
              </a:r>
              <a:endParaRPr lang="en-US" b="1" spc="-50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0079" y="25629"/>
              <a:ext cx="1166603" cy="11590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678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79"/>
          <a:stretch/>
        </p:blipFill>
        <p:spPr>
          <a:xfrm>
            <a:off x="0" y="1295037"/>
            <a:ext cx="12192000" cy="556296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655187" y="64578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7797" y="6488668"/>
            <a:ext cx="10917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Title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07021" y="6488668"/>
            <a:ext cx="2661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Name: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Name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06437" y="1938166"/>
            <a:ext cx="1126939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200" b="1" dirty="0" smtClean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Results and Discussion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en-US" sz="2200" b="1" dirty="0" smtClean="0">
              <a:solidFill>
                <a:prstClr val="black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Total this section should be provided in 4 or 5 slides.</a:t>
            </a:r>
            <a:endParaRPr lang="en-US" sz="2200" u="sng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2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Font: </a:t>
            </a:r>
            <a:r>
              <a:rPr lang="en-US" sz="2200" dirty="0" smtClean="0">
                <a:latin typeface="Times New Roman" panose="02020603050405020304" pitchFamily="18" charset="0"/>
              </a:rPr>
              <a:t>Times New Roman 22</a:t>
            </a:r>
            <a:endParaRPr lang="fa-IR" sz="2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-28402"/>
            <a:ext cx="12192000" cy="1323439"/>
            <a:chOff x="0" y="-28402"/>
            <a:chExt cx="12192000" cy="1323439"/>
          </a:xfrm>
        </p:grpSpPr>
        <p:sp>
          <p:nvSpPr>
            <p:cNvPr id="17" name="Rounded Rectangle 16"/>
            <p:cNvSpPr/>
            <p:nvPr/>
          </p:nvSpPr>
          <p:spPr>
            <a:xfrm>
              <a:off x="0" y="0"/>
              <a:ext cx="12192000" cy="1295037"/>
            </a:xfrm>
            <a:prstGeom prst="roundRect">
              <a:avLst>
                <a:gd name="adj" fmla="val 1938"/>
              </a:avLst>
            </a:prstGeom>
            <a:solidFill>
              <a:srgbClr val="FFF2E9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8" name="图片 1" descr="G:\WASWAC\WASWAC证书\20200309签名公章及证书\WASWAC-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935" y="149007"/>
              <a:ext cx="1605144" cy="963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2823587" y="-28402"/>
              <a:ext cx="9368413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000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2000" b="1" i="1" spc="-5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rd</a:t>
              </a:r>
              <a:r>
                <a:rPr lang="en-US" sz="2000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International Youth Forum on Soil and Water Conservation (3</a:t>
              </a:r>
              <a:r>
                <a:rPr lang="en-US" b="1" i="1" spc="-5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rd</a:t>
              </a:r>
              <a:r>
                <a:rPr lang="en-US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spc="-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IYFSWC</a:t>
              </a:r>
              <a:r>
                <a:rPr lang="en-US" b="1" i="1" spc="-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16-21 October, 2021</a:t>
              </a:r>
              <a:endParaRPr lang="en-US" b="1" i="1" spc="-5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defRPr/>
              </a:pPr>
              <a:r>
                <a:rPr lang="en-US" sz="1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Faculty of Natural Resources and Marine Sciences, </a:t>
              </a:r>
              <a:r>
                <a:rPr lang="en-US" sz="1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Tarbiat</a:t>
              </a:r>
              <a:r>
                <a:rPr lang="en-US" sz="1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Modares</a:t>
              </a:r>
              <a:r>
                <a:rPr lang="en-US" sz="1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University, NOOR, </a:t>
              </a:r>
              <a:r>
                <a:rPr lang="en-US" sz="16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IRAN</a:t>
              </a:r>
            </a:p>
            <a:p>
              <a:pPr algn="ctr">
                <a:defRPr/>
              </a:pPr>
              <a:endParaRPr lang="en-US" sz="800" spc="-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r" rtl="1">
                <a:defRPr/>
              </a:pPr>
              <a:r>
                <a:rPr lang="fa-IR" b="1" dirty="0" smtClean="0">
                  <a:cs typeface="B Nazanin" panose="00000400000000000000" pitchFamily="2" charset="-78"/>
                </a:rPr>
                <a:t>سومین همایش بین‌المللی جوانان انجمن جهانی حفاظت خاک و </a:t>
              </a:r>
              <a:r>
                <a:rPr lang="fa-IR" b="1" dirty="0" smtClean="0">
                  <a:cs typeface="B Nazanin" panose="00000400000000000000" pitchFamily="2" charset="-78"/>
                </a:rPr>
                <a:t>آب،</a:t>
              </a:r>
              <a:r>
                <a:rPr lang="en-US" b="1" dirty="0" smtClean="0">
                  <a:cs typeface="B Nazanin" panose="00000400000000000000" pitchFamily="2" charset="-78"/>
                </a:rPr>
                <a:t> </a:t>
              </a:r>
              <a:r>
                <a:rPr lang="fa-IR" b="1" dirty="0" smtClean="0">
                  <a:cs typeface="B Nazanin" panose="00000400000000000000" pitchFamily="2" charset="-78"/>
                </a:rPr>
                <a:t>24-29 مهر1400</a:t>
              </a:r>
            </a:p>
            <a:p>
              <a:pPr algn="r">
                <a:defRPr/>
              </a:pPr>
              <a:r>
                <a:rPr lang="fa-IR" b="1" spc="-50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دانشکده منابع طبیعی و علوم دریایی، دانشگاه تربیت مدرس، نور، ایران</a:t>
              </a:r>
              <a:endParaRPr lang="en-US" b="1" spc="-50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0079" y="25629"/>
              <a:ext cx="1166603" cy="11590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8340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79"/>
          <a:stretch/>
        </p:blipFill>
        <p:spPr>
          <a:xfrm>
            <a:off x="0" y="1323438"/>
            <a:ext cx="12192000" cy="553456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655187" y="64578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7797" y="6488668"/>
            <a:ext cx="10917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Title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07021" y="6488668"/>
            <a:ext cx="2661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Name: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Name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769751" y="1980789"/>
            <a:ext cx="10515600" cy="4351338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Conclusions and suggestions</a:t>
            </a:r>
            <a:endParaRPr lang="fa-IR" sz="2200" dirty="0">
              <a:solidFill>
                <a:prstClr val="black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marL="0" lvl="0" indent="0" algn="r" rtl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fa-IR" sz="2200" dirty="0">
              <a:solidFill>
                <a:prstClr val="black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Only one or two slides.</a:t>
            </a:r>
            <a:endParaRPr lang="fa-IR" sz="2200" dirty="0">
              <a:solidFill>
                <a:prstClr val="black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fa-IR" sz="2200" dirty="0">
              <a:solidFill>
                <a:prstClr val="black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No reference list is needed.</a:t>
            </a:r>
            <a:endParaRPr lang="fa-IR" sz="2200" dirty="0">
              <a:solidFill>
                <a:srgbClr val="FF0000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marL="0" indent="0">
              <a:buNone/>
            </a:pPr>
            <a:endParaRPr lang="en-US" dirty="0">
              <a:cs typeface="+mj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-28402"/>
            <a:ext cx="12192000" cy="1323439"/>
            <a:chOff x="0" y="-28402"/>
            <a:chExt cx="12192000" cy="1323439"/>
          </a:xfrm>
        </p:grpSpPr>
        <p:sp>
          <p:nvSpPr>
            <p:cNvPr id="17" name="Rounded Rectangle 16"/>
            <p:cNvSpPr/>
            <p:nvPr/>
          </p:nvSpPr>
          <p:spPr>
            <a:xfrm>
              <a:off x="0" y="0"/>
              <a:ext cx="12192000" cy="1295037"/>
            </a:xfrm>
            <a:prstGeom prst="roundRect">
              <a:avLst>
                <a:gd name="adj" fmla="val 1938"/>
              </a:avLst>
            </a:prstGeom>
            <a:solidFill>
              <a:srgbClr val="FFF2E9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8" name="图片 1" descr="G:\WASWAC\WASWAC证书\20200309签名公章及证书\WASWAC-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935" y="149007"/>
              <a:ext cx="1605144" cy="963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2823587" y="-28402"/>
              <a:ext cx="9368413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000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2000" b="1" i="1" spc="-5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rd</a:t>
              </a:r>
              <a:r>
                <a:rPr lang="en-US" sz="2000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International Youth Forum on Soil and Water Conservation (3</a:t>
              </a:r>
              <a:r>
                <a:rPr lang="en-US" b="1" i="1" spc="-5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rd</a:t>
              </a:r>
              <a:r>
                <a:rPr lang="en-US" b="1" i="1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spc="-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IYFSWC</a:t>
              </a:r>
              <a:r>
                <a:rPr lang="en-US" b="1" i="1" spc="-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16-21 October, 2021</a:t>
              </a:r>
              <a:endParaRPr lang="en-US" b="1" i="1" spc="-5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defRPr/>
              </a:pPr>
              <a:r>
                <a:rPr lang="en-US" sz="1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Faculty of Natural Resources and Marine Sciences, </a:t>
              </a:r>
              <a:r>
                <a:rPr lang="en-US" sz="1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Tarbiat</a:t>
              </a:r>
              <a:r>
                <a:rPr lang="en-US" sz="1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Modares</a:t>
              </a:r>
              <a:r>
                <a:rPr lang="en-US" sz="1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University, NOOR, </a:t>
              </a:r>
              <a:r>
                <a:rPr lang="en-US" sz="16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IRAN</a:t>
              </a:r>
            </a:p>
            <a:p>
              <a:pPr algn="ctr">
                <a:defRPr/>
              </a:pPr>
              <a:endParaRPr lang="en-US" sz="800" spc="-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r" rtl="1">
                <a:defRPr/>
              </a:pPr>
              <a:r>
                <a:rPr lang="fa-IR" b="1" dirty="0" smtClean="0">
                  <a:cs typeface="B Nazanin" panose="00000400000000000000" pitchFamily="2" charset="-78"/>
                </a:rPr>
                <a:t>سومین همایش بین‌المللی جوانان انجمن جهانی حفاظت خاک و </a:t>
              </a:r>
              <a:r>
                <a:rPr lang="fa-IR" b="1" dirty="0" smtClean="0">
                  <a:cs typeface="B Nazanin" panose="00000400000000000000" pitchFamily="2" charset="-78"/>
                </a:rPr>
                <a:t>آب،</a:t>
              </a:r>
              <a:r>
                <a:rPr lang="en-US" b="1" dirty="0" smtClean="0">
                  <a:cs typeface="B Nazanin" panose="00000400000000000000" pitchFamily="2" charset="-78"/>
                </a:rPr>
                <a:t> </a:t>
              </a:r>
              <a:r>
                <a:rPr lang="fa-IR" b="1" dirty="0" smtClean="0">
                  <a:cs typeface="B Nazanin" panose="00000400000000000000" pitchFamily="2" charset="-78"/>
                </a:rPr>
                <a:t>24-29 مهر1400</a:t>
              </a:r>
            </a:p>
            <a:p>
              <a:pPr algn="r">
                <a:defRPr/>
              </a:pPr>
              <a:r>
                <a:rPr lang="fa-IR" b="1" spc="-50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دانشکده منابع طبیعی و علوم دریایی، دانشگاه تربیت مدرس، نور، ایران</a:t>
              </a:r>
              <a:endParaRPr lang="en-US" b="1" spc="-50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0079" y="25629"/>
              <a:ext cx="1166603" cy="11590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5554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678</Words>
  <Application>Microsoft Office PowerPoint</Application>
  <PresentationFormat>Widescreen</PresentationFormat>
  <Paragraphs>94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B Lotus</vt:lpstr>
      <vt:lpstr>B Mitra</vt:lpstr>
      <vt:lpstr>B Nazanin</vt:lpstr>
      <vt:lpstr>B Titr</vt:lpstr>
      <vt:lpstr>Calibri</vt:lpstr>
      <vt:lpstr>Calibri Light</vt:lpstr>
      <vt:lpstr>Times New Roman</vt:lpstr>
      <vt:lpstr>Trebuchet MS</vt:lpstr>
      <vt:lpstr>Office Theme</vt:lpstr>
      <vt:lpstr>1_Berlin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17</cp:revision>
  <dcterms:created xsi:type="dcterms:W3CDTF">2021-08-03T21:17:12Z</dcterms:created>
  <dcterms:modified xsi:type="dcterms:W3CDTF">2021-08-17T09:47:31Z</dcterms:modified>
</cp:coreProperties>
</file>